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404817"/>
              <a:ext cx="3865416" cy="2419615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89780" y="7460351"/>
            <a:ext cx="2484061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425" dirty="0">
                <a:solidFill>
                  <a:srgbClr val="0A2A60"/>
                </a:solidFill>
                <a:latin typeface="Trebuchet MS"/>
                <a:cs typeface="Trebuchet MS"/>
              </a:rPr>
              <a:t>44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2024-12-09T21:13:18Z</dcterms:created>
  <dcterms:modified xsi:type="dcterms:W3CDTF">2024-12-09T21:14:22Z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